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5" r:id="rId11"/>
    <p:sldId id="263" r:id="rId12"/>
    <p:sldId id="264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91B0A4-D01C-B5DE-0D03-223D58EB564E}" v="56" dt="2025-10-03T08:34:03.4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is, E.M.J. (Emma)" userId="S::e.m.j.melis@students.uu.nl::94836e49-89bc-4b60-98a5-8e0e92effcf5" providerId="AD" clId="Web-{49AAC87C-3503-4136-A25F-4C0158A839BA}"/>
    <pc:docChg chg="addSld modSld">
      <pc:chgData name="Melis, E.M.J. (Emma)" userId="S::e.m.j.melis@students.uu.nl::94836e49-89bc-4b60-98a5-8e0e92effcf5" providerId="AD" clId="Web-{49AAC87C-3503-4136-A25F-4C0158A839BA}" dt="2025-09-08T12:06:00.830" v="12" actId="20577"/>
      <pc:docMkLst>
        <pc:docMk/>
      </pc:docMkLst>
      <pc:sldChg chg="modSp">
        <pc:chgData name="Melis, E.M.J. (Emma)" userId="S::e.m.j.melis@students.uu.nl::94836e49-89bc-4b60-98a5-8e0e92effcf5" providerId="AD" clId="Web-{49AAC87C-3503-4136-A25F-4C0158A839BA}" dt="2025-09-08T12:05:07.953" v="0" actId="20577"/>
        <pc:sldMkLst>
          <pc:docMk/>
          <pc:sldMk cId="2130804366" sldId="257"/>
        </pc:sldMkLst>
        <pc:spChg chg="mod">
          <ac:chgData name="Melis, E.M.J. (Emma)" userId="S::e.m.j.melis@students.uu.nl::94836e49-89bc-4b60-98a5-8e0e92effcf5" providerId="AD" clId="Web-{49AAC87C-3503-4136-A25F-4C0158A839BA}" dt="2025-09-08T12:05:07.953" v="0" actId="20577"/>
          <ac:spMkLst>
            <pc:docMk/>
            <pc:sldMk cId="2130804366" sldId="257"/>
            <ac:spMk id="7" creationId="{A2DA2C56-FE6A-62BE-1AE4-AE0B0E3DF62F}"/>
          </ac:spMkLst>
        </pc:spChg>
      </pc:sldChg>
      <pc:sldChg chg="modSp">
        <pc:chgData name="Melis, E.M.J. (Emma)" userId="S::e.m.j.melis@students.uu.nl::94836e49-89bc-4b60-98a5-8e0e92effcf5" providerId="AD" clId="Web-{49AAC87C-3503-4136-A25F-4C0158A839BA}" dt="2025-09-08T12:05:37.235" v="2" actId="20577"/>
        <pc:sldMkLst>
          <pc:docMk/>
          <pc:sldMk cId="932827889" sldId="258"/>
        </pc:sldMkLst>
        <pc:spChg chg="mod">
          <ac:chgData name="Melis, E.M.J. (Emma)" userId="S::e.m.j.melis@students.uu.nl::94836e49-89bc-4b60-98a5-8e0e92effcf5" providerId="AD" clId="Web-{49AAC87C-3503-4136-A25F-4C0158A839BA}" dt="2025-09-08T12:05:37.235" v="2" actId="20577"/>
          <ac:spMkLst>
            <pc:docMk/>
            <pc:sldMk cId="932827889" sldId="258"/>
            <ac:spMk id="3" creationId="{3900E9B4-3E18-D54A-BD74-6009EA69B62F}"/>
          </ac:spMkLst>
        </pc:spChg>
      </pc:sldChg>
      <pc:sldChg chg="modSp add replId">
        <pc:chgData name="Melis, E.M.J. (Emma)" userId="S::e.m.j.melis@students.uu.nl::94836e49-89bc-4b60-98a5-8e0e92effcf5" providerId="AD" clId="Web-{49AAC87C-3503-4136-A25F-4C0158A839BA}" dt="2025-09-08T12:05:53.595" v="9" actId="20577"/>
        <pc:sldMkLst>
          <pc:docMk/>
          <pc:sldMk cId="3083025146" sldId="263"/>
        </pc:sldMkLst>
        <pc:spChg chg="mod">
          <ac:chgData name="Melis, E.M.J. (Emma)" userId="S::e.m.j.melis@students.uu.nl::94836e49-89bc-4b60-98a5-8e0e92effcf5" providerId="AD" clId="Web-{49AAC87C-3503-4136-A25F-4C0158A839BA}" dt="2025-09-08T12:05:53.595" v="9" actId="20577"/>
          <ac:spMkLst>
            <pc:docMk/>
            <pc:sldMk cId="3083025146" sldId="263"/>
            <ac:spMk id="2" creationId="{70A598F0-AB02-6247-53FE-E5BB4E95D573}"/>
          </ac:spMkLst>
        </pc:spChg>
      </pc:sldChg>
      <pc:sldChg chg="modSp add replId">
        <pc:chgData name="Melis, E.M.J. (Emma)" userId="S::e.m.j.melis@students.uu.nl::94836e49-89bc-4b60-98a5-8e0e92effcf5" providerId="AD" clId="Web-{49AAC87C-3503-4136-A25F-4C0158A839BA}" dt="2025-09-08T12:06:00.830" v="12" actId="20577"/>
        <pc:sldMkLst>
          <pc:docMk/>
          <pc:sldMk cId="653465555" sldId="264"/>
        </pc:sldMkLst>
        <pc:spChg chg="mod">
          <ac:chgData name="Melis, E.M.J. (Emma)" userId="S::e.m.j.melis@students.uu.nl::94836e49-89bc-4b60-98a5-8e0e92effcf5" providerId="AD" clId="Web-{49AAC87C-3503-4136-A25F-4C0158A839BA}" dt="2025-09-08T12:06:00.830" v="12" actId="20577"/>
          <ac:spMkLst>
            <pc:docMk/>
            <pc:sldMk cId="653465555" sldId="264"/>
            <ac:spMk id="2" creationId="{CA8C98DF-5345-78CF-B585-CA4ACDA011D6}"/>
          </ac:spMkLst>
        </pc:spChg>
      </pc:sldChg>
    </pc:docChg>
  </pc:docChgLst>
  <pc:docChgLst>
    <pc:chgData name="Melis, E.M.J. (Emma)" userId="S::e.m.j.melis@students.uu.nl::94836e49-89bc-4b60-98a5-8e0e92effcf5" providerId="AD" clId="Web-{CC91B0A4-D01C-B5DE-0D03-223D58EB564E}"/>
    <pc:docChg chg="modSld">
      <pc:chgData name="Melis, E.M.J. (Emma)" userId="S::e.m.j.melis@students.uu.nl::94836e49-89bc-4b60-98a5-8e0e92effcf5" providerId="AD" clId="Web-{CC91B0A4-D01C-B5DE-0D03-223D58EB564E}" dt="2025-10-03T08:34:02.309" v="54" actId="20577"/>
      <pc:docMkLst>
        <pc:docMk/>
      </pc:docMkLst>
      <pc:sldChg chg="modSp">
        <pc:chgData name="Melis, E.M.J. (Emma)" userId="S::e.m.j.melis@students.uu.nl::94836e49-89bc-4b60-98a5-8e0e92effcf5" providerId="AD" clId="Web-{CC91B0A4-D01C-B5DE-0D03-223D58EB564E}" dt="2025-10-03T08:34:02.309" v="54" actId="20577"/>
        <pc:sldMkLst>
          <pc:docMk/>
          <pc:sldMk cId="3877286685" sldId="266"/>
        </pc:sldMkLst>
        <pc:spChg chg="mod">
          <ac:chgData name="Melis, E.M.J. (Emma)" userId="S::e.m.j.melis@students.uu.nl::94836e49-89bc-4b60-98a5-8e0e92effcf5" providerId="AD" clId="Web-{CC91B0A4-D01C-B5DE-0D03-223D58EB564E}" dt="2025-10-03T08:34:02.309" v="54" actId="20577"/>
          <ac:spMkLst>
            <pc:docMk/>
            <pc:sldMk cId="3877286685" sldId="266"/>
            <ac:spMk id="3" creationId="{5CFEAA25-F7D7-7D28-7D8A-E70BFC658B25}"/>
          </ac:spMkLst>
        </pc:spChg>
      </pc:sldChg>
    </pc:docChg>
  </pc:docChgLst>
  <pc:docChgLst>
    <pc:chgData name="Melis, E.M.J. (Emma)" userId="S::e.m.j.melis@students.uu.nl::94836e49-89bc-4b60-98a5-8e0e92effcf5" providerId="AD" clId="Web-{3999037D-D268-4500-B3A4-4C8428352C9B}"/>
    <pc:docChg chg="addSld delSld modSld addMainMaster delMainMaster">
      <pc:chgData name="Melis, E.M.J. (Emma)" userId="S::e.m.j.melis@students.uu.nl::94836e49-89bc-4b60-98a5-8e0e92effcf5" providerId="AD" clId="Web-{3999037D-D268-4500-B3A4-4C8428352C9B}" dt="2025-09-08T10:46:07.746" v="251" actId="20577"/>
      <pc:docMkLst>
        <pc:docMk/>
      </pc:docMkLst>
      <pc:sldChg chg="addSp delSp modSp mod setBg modClrScheme setClrOvrMap chgLayout">
        <pc:chgData name="Melis, E.M.J. (Emma)" userId="S::e.m.j.melis@students.uu.nl::94836e49-89bc-4b60-98a5-8e0e92effcf5" providerId="AD" clId="Web-{3999037D-D268-4500-B3A4-4C8428352C9B}" dt="2025-09-08T10:37:48.748" v="22"/>
        <pc:sldMkLst>
          <pc:docMk/>
          <pc:sldMk cId="109857222" sldId="256"/>
        </pc:sldMkLst>
        <pc:spChg chg="mod">
          <ac:chgData name="Melis, E.M.J. (Emma)" userId="S::e.m.j.melis@students.uu.nl::94836e49-89bc-4b60-98a5-8e0e92effcf5" providerId="AD" clId="Web-{3999037D-D268-4500-B3A4-4C8428352C9B}" dt="2025-09-08T10:37:48.748" v="22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Melis, E.M.J. (Emma)" userId="S::e.m.j.melis@students.uu.nl::94836e49-89bc-4b60-98a5-8e0e92effcf5" providerId="AD" clId="Web-{3999037D-D268-4500-B3A4-4C8428352C9B}" dt="2025-09-08T10:37:48.748" v="22"/>
          <ac:spMkLst>
            <pc:docMk/>
            <pc:sldMk cId="109857222" sldId="256"/>
            <ac:spMk id="3" creationId="{00000000-0000-0000-0000-000000000000}"/>
          </ac:spMkLst>
        </pc:spChg>
        <pc:spChg chg="add">
          <ac:chgData name="Melis, E.M.J. (Emma)" userId="S::e.m.j.melis@students.uu.nl::94836e49-89bc-4b60-98a5-8e0e92effcf5" providerId="AD" clId="Web-{3999037D-D268-4500-B3A4-4C8428352C9B}" dt="2025-09-08T10:37:48.748" v="22"/>
          <ac:spMkLst>
            <pc:docMk/>
            <pc:sldMk cId="109857222" sldId="256"/>
            <ac:spMk id="18" creationId="{01187F7A-920C-B377-65E8-1CF4CBCE3C2C}"/>
          </ac:spMkLst>
        </pc:spChg>
        <pc:picChg chg="add mod ord">
          <ac:chgData name="Melis, E.M.J. (Emma)" userId="S::e.m.j.melis@students.uu.nl::94836e49-89bc-4b60-98a5-8e0e92effcf5" providerId="AD" clId="Web-{3999037D-D268-4500-B3A4-4C8428352C9B}" dt="2025-09-08T10:37:48.748" v="22"/>
          <ac:picMkLst>
            <pc:docMk/>
            <pc:sldMk cId="109857222" sldId="256"/>
            <ac:picMk id="4" creationId="{3B0887A5-4168-4847-4A14-8089D156C49A}"/>
          </ac:picMkLst>
        </pc:picChg>
      </pc:sldChg>
      <pc:sldChg chg="addSp delSp modSp new mod setBg addAnim delAnim">
        <pc:chgData name="Melis, E.M.J. (Emma)" userId="S::e.m.j.melis@students.uu.nl::94836e49-89bc-4b60-98a5-8e0e92effcf5" providerId="AD" clId="Web-{3999037D-D268-4500-B3A4-4C8428352C9B}" dt="2025-09-08T10:43:40.449" v="133"/>
        <pc:sldMkLst>
          <pc:docMk/>
          <pc:sldMk cId="2130804366" sldId="257"/>
        </pc:sldMkLst>
        <pc:spChg chg="mod">
          <ac:chgData name="Melis, E.M.J. (Emma)" userId="S::e.m.j.melis@students.uu.nl::94836e49-89bc-4b60-98a5-8e0e92effcf5" providerId="AD" clId="Web-{3999037D-D268-4500-B3A4-4C8428352C9B}" dt="2025-09-08T10:42:35.462" v="70" actId="20577"/>
          <ac:spMkLst>
            <pc:docMk/>
            <pc:sldMk cId="2130804366" sldId="257"/>
            <ac:spMk id="2" creationId="{E4DD9DF4-801D-349F-1DB0-89A10B20C233}"/>
          </ac:spMkLst>
        </pc:spChg>
        <pc:spChg chg="add mod">
          <ac:chgData name="Melis, E.M.J. (Emma)" userId="S::e.m.j.melis@students.uu.nl::94836e49-89bc-4b60-98a5-8e0e92effcf5" providerId="AD" clId="Web-{3999037D-D268-4500-B3A4-4C8428352C9B}" dt="2025-09-08T10:43:29.027" v="129" actId="1076"/>
          <ac:spMkLst>
            <pc:docMk/>
            <pc:sldMk cId="2130804366" sldId="257"/>
            <ac:spMk id="6" creationId="{9C4C5190-8E0D-503F-CC44-225E18C7EEC2}"/>
          </ac:spMkLst>
        </pc:spChg>
        <pc:spChg chg="add mod">
          <ac:chgData name="Melis, E.M.J. (Emma)" userId="S::e.m.j.melis@students.uu.nl::94836e49-89bc-4b60-98a5-8e0e92effcf5" providerId="AD" clId="Web-{3999037D-D268-4500-B3A4-4C8428352C9B}" dt="2025-09-08T10:43:36.058" v="132" actId="20577"/>
          <ac:spMkLst>
            <pc:docMk/>
            <pc:sldMk cId="2130804366" sldId="257"/>
            <ac:spMk id="7" creationId="{A2DA2C56-FE6A-62BE-1AE4-AE0B0E3DF62F}"/>
          </ac:spMkLst>
        </pc:spChg>
        <pc:spChg chg="add">
          <ac:chgData name="Melis, E.M.J. (Emma)" userId="S::e.m.j.melis@students.uu.nl::94836e49-89bc-4b60-98a5-8e0e92effcf5" providerId="AD" clId="Web-{3999037D-D268-4500-B3A4-4C8428352C9B}" dt="2025-09-08T10:42:12.180" v="38"/>
          <ac:spMkLst>
            <pc:docMk/>
            <pc:sldMk cId="2130804366" sldId="257"/>
            <ac:spMk id="10" creationId="{9B65F7F7-2FCE-8F01-53DE-15C39342BE99}"/>
          </ac:spMkLst>
        </pc:spChg>
        <pc:graphicFrameChg chg="add mod modGraphic">
          <ac:chgData name="Melis, E.M.J. (Emma)" userId="S::e.m.j.melis@students.uu.nl::94836e49-89bc-4b60-98a5-8e0e92effcf5" providerId="AD" clId="Web-{3999037D-D268-4500-B3A4-4C8428352C9B}" dt="2025-09-08T10:43:14.229" v="115"/>
          <ac:graphicFrameMkLst>
            <pc:docMk/>
            <pc:sldMk cId="2130804366" sldId="257"/>
            <ac:graphicFrameMk id="5" creationId="{FAF352A3-CD7F-6AE8-DBF2-A73A24ACA164}"/>
          </ac:graphicFrameMkLst>
        </pc:graphicFrameChg>
      </pc:sldChg>
      <pc:sldChg chg="modSp new">
        <pc:chgData name="Melis, E.M.J. (Emma)" userId="S::e.m.j.melis@students.uu.nl::94836e49-89bc-4b60-98a5-8e0e92effcf5" providerId="AD" clId="Web-{3999037D-D268-4500-B3A4-4C8428352C9B}" dt="2025-09-08T10:46:07.746" v="251" actId="20577"/>
        <pc:sldMkLst>
          <pc:docMk/>
          <pc:sldMk cId="932827889" sldId="258"/>
        </pc:sldMkLst>
        <pc:spChg chg="mod">
          <ac:chgData name="Melis, E.M.J. (Emma)" userId="S::e.m.j.melis@students.uu.nl::94836e49-89bc-4b60-98a5-8e0e92effcf5" providerId="AD" clId="Web-{3999037D-D268-4500-B3A4-4C8428352C9B}" dt="2025-09-08T10:43:54.699" v="138" actId="20577"/>
          <ac:spMkLst>
            <pc:docMk/>
            <pc:sldMk cId="932827889" sldId="258"/>
            <ac:spMk id="2" creationId="{EEAF1D64-E421-9099-CDD8-D200FAFCC998}"/>
          </ac:spMkLst>
        </pc:spChg>
        <pc:spChg chg="mod">
          <ac:chgData name="Melis, E.M.J. (Emma)" userId="S::e.m.j.melis@students.uu.nl::94836e49-89bc-4b60-98a5-8e0e92effcf5" providerId="AD" clId="Web-{3999037D-D268-4500-B3A4-4C8428352C9B}" dt="2025-09-08T10:46:07.746" v="251" actId="20577"/>
          <ac:spMkLst>
            <pc:docMk/>
            <pc:sldMk cId="932827889" sldId="258"/>
            <ac:spMk id="3" creationId="{3900E9B4-3E18-D54A-BD74-6009EA69B62F}"/>
          </ac:spMkLst>
        </pc:spChg>
      </pc:sldChg>
      <pc:sldChg chg="modSp add replId">
        <pc:chgData name="Melis, E.M.J. (Emma)" userId="S::e.m.j.melis@students.uu.nl::94836e49-89bc-4b60-98a5-8e0e92effcf5" providerId="AD" clId="Web-{3999037D-D268-4500-B3A4-4C8428352C9B}" dt="2025-09-08T10:45:20.246" v="215" actId="20577"/>
        <pc:sldMkLst>
          <pc:docMk/>
          <pc:sldMk cId="3900186503" sldId="259"/>
        </pc:sldMkLst>
        <pc:spChg chg="mod">
          <ac:chgData name="Melis, E.M.J. (Emma)" userId="S::e.m.j.melis@students.uu.nl::94836e49-89bc-4b60-98a5-8e0e92effcf5" providerId="AD" clId="Web-{3999037D-D268-4500-B3A4-4C8428352C9B}" dt="2025-09-08T10:45:19.418" v="214" actId="20577"/>
          <ac:spMkLst>
            <pc:docMk/>
            <pc:sldMk cId="3900186503" sldId="259"/>
            <ac:spMk id="2" creationId="{67FDF926-2B90-E2BE-980D-1821947A1FEB}"/>
          </ac:spMkLst>
        </pc:spChg>
        <pc:spChg chg="mod">
          <ac:chgData name="Melis, E.M.J. (Emma)" userId="S::e.m.j.melis@students.uu.nl::94836e49-89bc-4b60-98a5-8e0e92effcf5" providerId="AD" clId="Web-{3999037D-D268-4500-B3A4-4C8428352C9B}" dt="2025-09-08T10:45:20.246" v="215" actId="20577"/>
          <ac:spMkLst>
            <pc:docMk/>
            <pc:sldMk cId="3900186503" sldId="259"/>
            <ac:spMk id="3" creationId="{F84468DF-F555-C8E6-278D-C7DF5D9E31E8}"/>
          </ac:spMkLst>
        </pc:spChg>
      </pc:sldChg>
      <pc:sldChg chg="modSp add replId">
        <pc:chgData name="Melis, E.M.J. (Emma)" userId="S::e.m.j.melis@students.uu.nl::94836e49-89bc-4b60-98a5-8e0e92effcf5" providerId="AD" clId="Web-{3999037D-D268-4500-B3A4-4C8428352C9B}" dt="2025-09-08T10:45:24.387" v="217" actId="20577"/>
        <pc:sldMkLst>
          <pc:docMk/>
          <pc:sldMk cId="1036853795" sldId="260"/>
        </pc:sldMkLst>
        <pc:spChg chg="mod">
          <ac:chgData name="Melis, E.M.J. (Emma)" userId="S::e.m.j.melis@students.uu.nl::94836e49-89bc-4b60-98a5-8e0e92effcf5" providerId="AD" clId="Web-{3999037D-D268-4500-B3A4-4C8428352C9B}" dt="2025-09-08T10:45:24.387" v="217" actId="20577"/>
          <ac:spMkLst>
            <pc:docMk/>
            <pc:sldMk cId="1036853795" sldId="260"/>
            <ac:spMk id="2" creationId="{24E3A00E-9DA0-64B3-6C63-4983C0537772}"/>
          </ac:spMkLst>
        </pc:spChg>
      </pc:sldChg>
      <pc:sldChg chg="modSp add replId">
        <pc:chgData name="Melis, E.M.J. (Emma)" userId="S::e.m.j.melis@students.uu.nl::94836e49-89bc-4b60-98a5-8e0e92effcf5" providerId="AD" clId="Web-{3999037D-D268-4500-B3A4-4C8428352C9B}" dt="2025-09-08T10:45:42.699" v="239" actId="20577"/>
        <pc:sldMkLst>
          <pc:docMk/>
          <pc:sldMk cId="2390276263" sldId="261"/>
        </pc:sldMkLst>
        <pc:spChg chg="mod">
          <ac:chgData name="Melis, E.M.J. (Emma)" userId="S::e.m.j.melis@students.uu.nl::94836e49-89bc-4b60-98a5-8e0e92effcf5" providerId="AD" clId="Web-{3999037D-D268-4500-B3A4-4C8428352C9B}" dt="2025-09-08T10:45:42.699" v="239" actId="20577"/>
          <ac:spMkLst>
            <pc:docMk/>
            <pc:sldMk cId="2390276263" sldId="261"/>
            <ac:spMk id="2" creationId="{B68EFA89-313B-3EE3-D7E0-92BB8D392C9E}"/>
          </ac:spMkLst>
        </pc:spChg>
      </pc:sldChg>
      <pc:sldMasterChg chg="add addSldLayout">
        <pc:chgData name="Melis, E.M.J. (Emma)" userId="S::e.m.j.melis@students.uu.nl::94836e49-89bc-4b60-98a5-8e0e92effcf5" providerId="AD" clId="Web-{3999037D-D268-4500-B3A4-4C8428352C9B}" dt="2025-09-08T10:37:19.389" v="0"/>
        <pc:sldMasterMkLst>
          <pc:docMk/>
          <pc:sldMasterMk cId="499931565" sldId="2147483708"/>
        </pc:sldMasterMkLst>
        <pc:sldLayoutChg chg="add">
          <pc:chgData name="Melis, E.M.J. (Emma)" userId="S::e.m.j.melis@students.uu.nl::94836e49-89bc-4b60-98a5-8e0e92effcf5" providerId="AD" clId="Web-{3999037D-D268-4500-B3A4-4C8428352C9B}" dt="2025-09-08T10:37:19.389" v="0"/>
          <pc:sldLayoutMkLst>
            <pc:docMk/>
            <pc:sldMasterMk cId="499931565" sldId="2147483708"/>
            <pc:sldLayoutMk cId="40604000" sldId="2147483697"/>
          </pc:sldLayoutMkLst>
        </pc:sldLayoutChg>
        <pc:sldLayoutChg chg="add">
          <pc:chgData name="Melis, E.M.J. (Emma)" userId="S::e.m.j.melis@students.uu.nl::94836e49-89bc-4b60-98a5-8e0e92effcf5" providerId="AD" clId="Web-{3999037D-D268-4500-B3A4-4C8428352C9B}" dt="2025-09-08T10:37:19.389" v="0"/>
          <pc:sldLayoutMkLst>
            <pc:docMk/>
            <pc:sldMasterMk cId="499931565" sldId="2147483708"/>
            <pc:sldLayoutMk cId="3686251229" sldId="2147483698"/>
          </pc:sldLayoutMkLst>
        </pc:sldLayoutChg>
        <pc:sldLayoutChg chg="add">
          <pc:chgData name="Melis, E.M.J. (Emma)" userId="S::e.m.j.melis@students.uu.nl::94836e49-89bc-4b60-98a5-8e0e92effcf5" providerId="AD" clId="Web-{3999037D-D268-4500-B3A4-4C8428352C9B}" dt="2025-09-08T10:37:19.389" v="0"/>
          <pc:sldLayoutMkLst>
            <pc:docMk/>
            <pc:sldMasterMk cId="499931565" sldId="2147483708"/>
            <pc:sldLayoutMk cId="2973049687" sldId="2147483699"/>
          </pc:sldLayoutMkLst>
        </pc:sldLayoutChg>
        <pc:sldLayoutChg chg="add">
          <pc:chgData name="Melis, E.M.J. (Emma)" userId="S::e.m.j.melis@students.uu.nl::94836e49-89bc-4b60-98a5-8e0e92effcf5" providerId="AD" clId="Web-{3999037D-D268-4500-B3A4-4C8428352C9B}" dt="2025-09-08T10:37:19.389" v="0"/>
          <pc:sldLayoutMkLst>
            <pc:docMk/>
            <pc:sldMasterMk cId="499931565" sldId="2147483708"/>
            <pc:sldLayoutMk cId="294810296" sldId="2147483700"/>
          </pc:sldLayoutMkLst>
        </pc:sldLayoutChg>
        <pc:sldLayoutChg chg="add">
          <pc:chgData name="Melis, E.M.J. (Emma)" userId="S::e.m.j.melis@students.uu.nl::94836e49-89bc-4b60-98a5-8e0e92effcf5" providerId="AD" clId="Web-{3999037D-D268-4500-B3A4-4C8428352C9B}" dt="2025-09-08T10:37:19.389" v="0"/>
          <pc:sldLayoutMkLst>
            <pc:docMk/>
            <pc:sldMasterMk cId="499931565" sldId="2147483708"/>
            <pc:sldLayoutMk cId="584912112" sldId="2147483701"/>
          </pc:sldLayoutMkLst>
        </pc:sldLayoutChg>
        <pc:sldLayoutChg chg="add">
          <pc:chgData name="Melis, E.M.J. (Emma)" userId="S::e.m.j.melis@students.uu.nl::94836e49-89bc-4b60-98a5-8e0e92effcf5" providerId="AD" clId="Web-{3999037D-D268-4500-B3A4-4C8428352C9B}" dt="2025-09-08T10:37:19.389" v="0"/>
          <pc:sldLayoutMkLst>
            <pc:docMk/>
            <pc:sldMasterMk cId="499931565" sldId="2147483708"/>
            <pc:sldLayoutMk cId="209511754" sldId="2147483702"/>
          </pc:sldLayoutMkLst>
        </pc:sldLayoutChg>
        <pc:sldLayoutChg chg="add">
          <pc:chgData name="Melis, E.M.J. (Emma)" userId="S::e.m.j.melis@students.uu.nl::94836e49-89bc-4b60-98a5-8e0e92effcf5" providerId="AD" clId="Web-{3999037D-D268-4500-B3A4-4C8428352C9B}" dt="2025-09-08T10:37:19.389" v="0"/>
          <pc:sldLayoutMkLst>
            <pc:docMk/>
            <pc:sldMasterMk cId="499931565" sldId="2147483708"/>
            <pc:sldLayoutMk cId="1832609191" sldId="2147483703"/>
          </pc:sldLayoutMkLst>
        </pc:sldLayoutChg>
        <pc:sldLayoutChg chg="add">
          <pc:chgData name="Melis, E.M.J. (Emma)" userId="S::e.m.j.melis@students.uu.nl::94836e49-89bc-4b60-98a5-8e0e92effcf5" providerId="AD" clId="Web-{3999037D-D268-4500-B3A4-4C8428352C9B}" dt="2025-09-08T10:37:19.389" v="0"/>
          <pc:sldLayoutMkLst>
            <pc:docMk/>
            <pc:sldMasterMk cId="499931565" sldId="2147483708"/>
            <pc:sldLayoutMk cId="1583447614" sldId="2147483704"/>
          </pc:sldLayoutMkLst>
        </pc:sldLayoutChg>
        <pc:sldLayoutChg chg="add">
          <pc:chgData name="Melis, E.M.J. (Emma)" userId="S::e.m.j.melis@students.uu.nl::94836e49-89bc-4b60-98a5-8e0e92effcf5" providerId="AD" clId="Web-{3999037D-D268-4500-B3A4-4C8428352C9B}" dt="2025-09-08T10:37:19.389" v="0"/>
          <pc:sldLayoutMkLst>
            <pc:docMk/>
            <pc:sldMasterMk cId="499931565" sldId="2147483708"/>
            <pc:sldLayoutMk cId="3619361307" sldId="2147483705"/>
          </pc:sldLayoutMkLst>
        </pc:sldLayoutChg>
        <pc:sldLayoutChg chg="add">
          <pc:chgData name="Melis, E.M.J. (Emma)" userId="S::e.m.j.melis@students.uu.nl::94836e49-89bc-4b60-98a5-8e0e92effcf5" providerId="AD" clId="Web-{3999037D-D268-4500-B3A4-4C8428352C9B}" dt="2025-09-08T10:37:19.389" v="0"/>
          <pc:sldLayoutMkLst>
            <pc:docMk/>
            <pc:sldMasterMk cId="499931565" sldId="2147483708"/>
            <pc:sldLayoutMk cId="3266203806" sldId="2147483706"/>
          </pc:sldLayoutMkLst>
        </pc:sldLayoutChg>
        <pc:sldLayoutChg chg="add">
          <pc:chgData name="Melis, E.M.J. (Emma)" userId="S::e.m.j.melis@students.uu.nl::94836e49-89bc-4b60-98a5-8e0e92effcf5" providerId="AD" clId="Web-{3999037D-D268-4500-B3A4-4C8428352C9B}" dt="2025-09-08T10:37:19.389" v="0"/>
          <pc:sldLayoutMkLst>
            <pc:docMk/>
            <pc:sldMasterMk cId="499931565" sldId="2147483708"/>
            <pc:sldLayoutMk cId="3993469237" sldId="2147483707"/>
          </pc:sldLayoutMkLst>
        </pc:sldLayoutChg>
      </pc:sldMasterChg>
    </pc:docChg>
  </pc:docChgLst>
  <pc:docChgLst>
    <pc:chgData name="Melis, E.M.J. (Emma)" userId="S::e.m.j.melis@students.uu.nl::94836e49-89bc-4b60-98a5-8e0e92effcf5" providerId="AD" clId="Web-{AFCFAEF2-7EAA-4612-9D66-EB026E414A1A}"/>
    <pc:docChg chg="modSld">
      <pc:chgData name="Melis, E.M.J. (Emma)" userId="S::e.m.j.melis@students.uu.nl::94836e49-89bc-4b60-98a5-8e0e92effcf5" providerId="AD" clId="Web-{AFCFAEF2-7EAA-4612-9D66-EB026E414A1A}" dt="2025-09-11T10:34:04.083" v="148" actId="20577"/>
      <pc:docMkLst>
        <pc:docMk/>
      </pc:docMkLst>
      <pc:sldChg chg="modSp">
        <pc:chgData name="Melis, E.M.J. (Emma)" userId="S::e.m.j.melis@students.uu.nl::94836e49-89bc-4b60-98a5-8e0e92effcf5" providerId="AD" clId="Web-{AFCFAEF2-7EAA-4612-9D66-EB026E414A1A}" dt="2025-09-11T10:31:09.064" v="31" actId="20577"/>
        <pc:sldMkLst>
          <pc:docMk/>
          <pc:sldMk cId="3900186503" sldId="259"/>
        </pc:sldMkLst>
        <pc:spChg chg="mod">
          <ac:chgData name="Melis, E.M.J. (Emma)" userId="S::e.m.j.melis@students.uu.nl::94836e49-89bc-4b60-98a5-8e0e92effcf5" providerId="AD" clId="Web-{AFCFAEF2-7EAA-4612-9D66-EB026E414A1A}" dt="2025-09-11T10:31:09.064" v="31" actId="20577"/>
          <ac:spMkLst>
            <pc:docMk/>
            <pc:sldMk cId="3900186503" sldId="259"/>
            <ac:spMk id="3" creationId="{F84468DF-F555-C8E6-278D-C7DF5D9E31E8}"/>
          </ac:spMkLst>
        </pc:spChg>
      </pc:sldChg>
      <pc:sldChg chg="modSp">
        <pc:chgData name="Melis, E.M.J. (Emma)" userId="S::e.m.j.melis@students.uu.nl::94836e49-89bc-4b60-98a5-8e0e92effcf5" providerId="AD" clId="Web-{AFCFAEF2-7EAA-4612-9D66-EB026E414A1A}" dt="2025-09-11T10:29:27.624" v="13" actId="20577"/>
        <pc:sldMkLst>
          <pc:docMk/>
          <pc:sldMk cId="2390276263" sldId="261"/>
        </pc:sldMkLst>
        <pc:spChg chg="mod">
          <ac:chgData name="Melis, E.M.J. (Emma)" userId="S::e.m.j.melis@students.uu.nl::94836e49-89bc-4b60-98a5-8e0e92effcf5" providerId="AD" clId="Web-{AFCFAEF2-7EAA-4612-9D66-EB026E414A1A}" dt="2025-09-11T10:29:27.624" v="13" actId="20577"/>
          <ac:spMkLst>
            <pc:docMk/>
            <pc:sldMk cId="2390276263" sldId="261"/>
            <ac:spMk id="3" creationId="{CD8BE470-8131-9E92-92D5-60458A7F3396}"/>
          </ac:spMkLst>
        </pc:spChg>
      </pc:sldChg>
      <pc:sldChg chg="modSp">
        <pc:chgData name="Melis, E.M.J. (Emma)" userId="S::e.m.j.melis@students.uu.nl::94836e49-89bc-4b60-98a5-8e0e92effcf5" providerId="AD" clId="Web-{AFCFAEF2-7EAA-4612-9D66-EB026E414A1A}" dt="2025-09-11T10:34:04.083" v="148" actId="20577"/>
        <pc:sldMkLst>
          <pc:docMk/>
          <pc:sldMk cId="3083025146" sldId="263"/>
        </pc:sldMkLst>
        <pc:spChg chg="mod">
          <ac:chgData name="Melis, E.M.J. (Emma)" userId="S::e.m.j.melis@students.uu.nl::94836e49-89bc-4b60-98a5-8e0e92effcf5" providerId="AD" clId="Web-{AFCFAEF2-7EAA-4612-9D66-EB026E414A1A}" dt="2025-09-11T10:34:04.083" v="148" actId="20577"/>
          <ac:spMkLst>
            <pc:docMk/>
            <pc:sldMk cId="3083025146" sldId="263"/>
            <ac:spMk id="3" creationId="{110A77BB-C2C2-E87B-F2F7-6555B212A259}"/>
          </ac:spMkLst>
        </pc:spChg>
      </pc:sldChg>
      <pc:sldChg chg="modSp">
        <pc:chgData name="Melis, E.M.J. (Emma)" userId="S::e.m.j.melis@students.uu.nl::94836e49-89bc-4b60-98a5-8e0e92effcf5" providerId="AD" clId="Web-{AFCFAEF2-7EAA-4612-9D66-EB026E414A1A}" dt="2025-09-11T10:30:31.125" v="26" actId="20577"/>
        <pc:sldMkLst>
          <pc:docMk/>
          <pc:sldMk cId="3830249548" sldId="265"/>
        </pc:sldMkLst>
        <pc:spChg chg="mod">
          <ac:chgData name="Melis, E.M.J. (Emma)" userId="S::e.m.j.melis@students.uu.nl::94836e49-89bc-4b60-98a5-8e0e92effcf5" providerId="AD" clId="Web-{AFCFAEF2-7EAA-4612-9D66-EB026E414A1A}" dt="2025-09-11T10:30:31.125" v="26" actId="20577"/>
          <ac:spMkLst>
            <pc:docMk/>
            <pc:sldMk cId="3830249548" sldId="265"/>
            <ac:spMk id="3" creationId="{0B39C294-9ED1-32B6-AF8B-CAF2DE470900}"/>
          </ac:spMkLst>
        </pc:spChg>
      </pc:sldChg>
    </pc:docChg>
  </pc:docChgLst>
  <pc:docChgLst>
    <pc:chgData name="Melis, E.M.J. (Emma)" userId="S::e.m.j.melis@students.uu.nl::94836e49-89bc-4b60-98a5-8e0e92effcf5" providerId="AD" clId="Web-{1552E1F9-E6CD-4DE5-AE38-7607ECF8159B}"/>
    <pc:docChg chg="addSld delSld modSld">
      <pc:chgData name="Melis, E.M.J. (Emma)" userId="S::e.m.j.melis@students.uu.nl::94836e49-89bc-4b60-98a5-8e0e92effcf5" providerId="AD" clId="Web-{1552E1F9-E6CD-4DE5-AE38-7607ECF8159B}" dt="2025-09-08T13:06:45.507" v="2278" actId="20577"/>
      <pc:docMkLst>
        <pc:docMk/>
      </pc:docMkLst>
      <pc:sldChg chg="modSp">
        <pc:chgData name="Melis, E.M.J. (Emma)" userId="S::e.m.j.melis@students.uu.nl::94836e49-89bc-4b60-98a5-8e0e92effcf5" providerId="AD" clId="Web-{1552E1F9-E6CD-4DE5-AE38-7607ECF8159B}" dt="2025-09-08T13:02:48.132" v="1938" actId="20577"/>
        <pc:sldMkLst>
          <pc:docMk/>
          <pc:sldMk cId="109857222" sldId="256"/>
        </pc:sldMkLst>
        <pc:spChg chg="mod">
          <ac:chgData name="Melis, E.M.J. (Emma)" userId="S::e.m.j.melis@students.uu.nl::94836e49-89bc-4b60-98a5-8e0e92effcf5" providerId="AD" clId="Web-{1552E1F9-E6CD-4DE5-AE38-7607ECF8159B}" dt="2025-09-08T13:02:29.288" v="1916" actId="2057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Melis, E.M.J. (Emma)" userId="S::e.m.j.melis@students.uu.nl::94836e49-89bc-4b60-98a5-8e0e92effcf5" providerId="AD" clId="Web-{1552E1F9-E6CD-4DE5-AE38-7607ECF8159B}" dt="2025-09-08T13:02:48.132" v="1938" actId="20577"/>
          <ac:spMkLst>
            <pc:docMk/>
            <pc:sldMk cId="109857222" sldId="256"/>
            <ac:spMk id="3" creationId="{00000000-0000-0000-0000-000000000000}"/>
          </ac:spMkLst>
        </pc:spChg>
      </pc:sldChg>
      <pc:sldChg chg="modSp">
        <pc:chgData name="Melis, E.M.J. (Emma)" userId="S::e.m.j.melis@students.uu.nl::94836e49-89bc-4b60-98a5-8e0e92effcf5" providerId="AD" clId="Web-{1552E1F9-E6CD-4DE5-AE38-7607ECF8159B}" dt="2025-09-08T13:03:39.366" v="1998" actId="20577"/>
        <pc:sldMkLst>
          <pc:docMk/>
          <pc:sldMk cId="932827889" sldId="258"/>
        </pc:sldMkLst>
        <pc:spChg chg="mod">
          <ac:chgData name="Melis, E.M.J. (Emma)" userId="S::e.m.j.melis@students.uu.nl::94836e49-89bc-4b60-98a5-8e0e92effcf5" providerId="AD" clId="Web-{1552E1F9-E6CD-4DE5-AE38-7607ECF8159B}" dt="2025-09-08T13:03:39.366" v="1998" actId="20577"/>
          <ac:spMkLst>
            <pc:docMk/>
            <pc:sldMk cId="932827889" sldId="258"/>
            <ac:spMk id="3" creationId="{3900E9B4-3E18-D54A-BD74-6009EA69B62F}"/>
          </ac:spMkLst>
        </pc:spChg>
      </pc:sldChg>
      <pc:sldChg chg="modSp">
        <pc:chgData name="Melis, E.M.J. (Emma)" userId="S::e.m.j.melis@students.uu.nl::94836e49-89bc-4b60-98a5-8e0e92effcf5" providerId="AD" clId="Web-{1552E1F9-E6CD-4DE5-AE38-7607ECF8159B}" dt="2025-09-08T12:48:51.005" v="1009" actId="20577"/>
        <pc:sldMkLst>
          <pc:docMk/>
          <pc:sldMk cId="3900186503" sldId="259"/>
        </pc:sldMkLst>
        <pc:spChg chg="mod">
          <ac:chgData name="Melis, E.M.J. (Emma)" userId="S::e.m.j.melis@students.uu.nl::94836e49-89bc-4b60-98a5-8e0e92effcf5" providerId="AD" clId="Web-{1552E1F9-E6CD-4DE5-AE38-7607ECF8159B}" dt="2025-09-08T12:48:51.005" v="1009" actId="20577"/>
          <ac:spMkLst>
            <pc:docMk/>
            <pc:sldMk cId="3900186503" sldId="259"/>
            <ac:spMk id="3" creationId="{F84468DF-F555-C8E6-278D-C7DF5D9E31E8}"/>
          </ac:spMkLst>
        </pc:spChg>
      </pc:sldChg>
      <pc:sldChg chg="modSp">
        <pc:chgData name="Melis, E.M.J. (Emma)" userId="S::e.m.j.melis@students.uu.nl::94836e49-89bc-4b60-98a5-8e0e92effcf5" providerId="AD" clId="Web-{1552E1F9-E6CD-4DE5-AE38-7607ECF8159B}" dt="2025-09-08T12:55:36.365" v="1405" actId="20577"/>
        <pc:sldMkLst>
          <pc:docMk/>
          <pc:sldMk cId="1036853795" sldId="260"/>
        </pc:sldMkLst>
        <pc:spChg chg="mod">
          <ac:chgData name="Melis, E.M.J. (Emma)" userId="S::e.m.j.melis@students.uu.nl::94836e49-89bc-4b60-98a5-8e0e92effcf5" providerId="AD" clId="Web-{1552E1F9-E6CD-4DE5-AE38-7607ECF8159B}" dt="2025-09-08T12:55:36.365" v="1405" actId="20577"/>
          <ac:spMkLst>
            <pc:docMk/>
            <pc:sldMk cId="1036853795" sldId="260"/>
            <ac:spMk id="3" creationId="{02F87A0B-DB48-0127-ED55-FD6F5BD8A472}"/>
          </ac:spMkLst>
        </pc:spChg>
      </pc:sldChg>
      <pc:sldChg chg="modSp">
        <pc:chgData name="Melis, E.M.J. (Emma)" userId="S::e.m.j.melis@students.uu.nl::94836e49-89bc-4b60-98a5-8e0e92effcf5" providerId="AD" clId="Web-{1552E1F9-E6CD-4DE5-AE38-7607ECF8159B}" dt="2025-09-08T13:00:52.272" v="1804" actId="20577"/>
        <pc:sldMkLst>
          <pc:docMk/>
          <pc:sldMk cId="2390276263" sldId="261"/>
        </pc:sldMkLst>
        <pc:spChg chg="mod">
          <ac:chgData name="Melis, E.M.J. (Emma)" userId="S::e.m.j.melis@students.uu.nl::94836e49-89bc-4b60-98a5-8e0e92effcf5" providerId="AD" clId="Web-{1552E1F9-E6CD-4DE5-AE38-7607ECF8159B}" dt="2025-09-08T12:51:45.896" v="1020" actId="20577"/>
          <ac:spMkLst>
            <pc:docMk/>
            <pc:sldMk cId="2390276263" sldId="261"/>
            <ac:spMk id="2" creationId="{B68EFA89-313B-3EE3-D7E0-92BB8D392C9E}"/>
          </ac:spMkLst>
        </pc:spChg>
        <pc:spChg chg="mod">
          <ac:chgData name="Melis, E.M.J. (Emma)" userId="S::e.m.j.melis@students.uu.nl::94836e49-89bc-4b60-98a5-8e0e92effcf5" providerId="AD" clId="Web-{1552E1F9-E6CD-4DE5-AE38-7607ECF8159B}" dt="2025-09-08T13:00:52.272" v="1804" actId="20577"/>
          <ac:spMkLst>
            <pc:docMk/>
            <pc:sldMk cId="2390276263" sldId="261"/>
            <ac:spMk id="3" creationId="{CD8BE470-8131-9E92-92D5-60458A7F3396}"/>
          </ac:spMkLst>
        </pc:spChg>
      </pc:sldChg>
      <pc:sldChg chg="modSp">
        <pc:chgData name="Melis, E.M.J. (Emma)" userId="S::e.m.j.melis@students.uu.nl::94836e49-89bc-4b60-98a5-8e0e92effcf5" providerId="AD" clId="Web-{1552E1F9-E6CD-4DE5-AE38-7607ECF8159B}" dt="2025-09-08T12:43:51.864" v="606" actId="20577"/>
        <pc:sldMkLst>
          <pc:docMk/>
          <pc:sldMk cId="3083025146" sldId="263"/>
        </pc:sldMkLst>
        <pc:spChg chg="mod">
          <ac:chgData name="Melis, E.M.J. (Emma)" userId="S::e.m.j.melis@students.uu.nl::94836e49-89bc-4b60-98a5-8e0e92effcf5" providerId="AD" clId="Web-{1552E1F9-E6CD-4DE5-AE38-7607ECF8159B}" dt="2025-09-08T12:43:51.864" v="606" actId="20577"/>
          <ac:spMkLst>
            <pc:docMk/>
            <pc:sldMk cId="3083025146" sldId="263"/>
            <ac:spMk id="3" creationId="{110A77BB-C2C2-E87B-F2F7-6555B212A259}"/>
          </ac:spMkLst>
        </pc:spChg>
      </pc:sldChg>
      <pc:sldChg chg="modSp">
        <pc:chgData name="Melis, E.M.J. (Emma)" userId="S::e.m.j.melis@students.uu.nl::94836e49-89bc-4b60-98a5-8e0e92effcf5" providerId="AD" clId="Web-{1552E1F9-E6CD-4DE5-AE38-7607ECF8159B}" dt="2025-09-08T12:41:27.832" v="374" actId="20577"/>
        <pc:sldMkLst>
          <pc:docMk/>
          <pc:sldMk cId="653465555" sldId="264"/>
        </pc:sldMkLst>
        <pc:spChg chg="mod">
          <ac:chgData name="Melis, E.M.J. (Emma)" userId="S::e.m.j.melis@students.uu.nl::94836e49-89bc-4b60-98a5-8e0e92effcf5" providerId="AD" clId="Web-{1552E1F9-E6CD-4DE5-AE38-7607ECF8159B}" dt="2025-09-08T12:36:20.659" v="35" actId="20577"/>
          <ac:spMkLst>
            <pc:docMk/>
            <pc:sldMk cId="653465555" sldId="264"/>
            <ac:spMk id="2" creationId="{CA8C98DF-5345-78CF-B585-CA4ACDA011D6}"/>
          </ac:spMkLst>
        </pc:spChg>
        <pc:spChg chg="mod">
          <ac:chgData name="Melis, E.M.J. (Emma)" userId="S::e.m.j.melis@students.uu.nl::94836e49-89bc-4b60-98a5-8e0e92effcf5" providerId="AD" clId="Web-{1552E1F9-E6CD-4DE5-AE38-7607ECF8159B}" dt="2025-09-08T12:41:27.832" v="374" actId="20577"/>
          <ac:spMkLst>
            <pc:docMk/>
            <pc:sldMk cId="653465555" sldId="264"/>
            <ac:spMk id="3" creationId="{066039F3-8F35-1F20-CEFB-9874D73FCD77}"/>
          </ac:spMkLst>
        </pc:spChg>
      </pc:sldChg>
      <pc:sldChg chg="modSp add replId">
        <pc:chgData name="Melis, E.M.J. (Emma)" userId="S::e.m.j.melis@students.uu.nl::94836e49-89bc-4b60-98a5-8e0e92effcf5" providerId="AD" clId="Web-{1552E1F9-E6CD-4DE5-AE38-7607ECF8159B}" dt="2025-09-08T13:03:32.022" v="1997" actId="20577"/>
        <pc:sldMkLst>
          <pc:docMk/>
          <pc:sldMk cId="3830249548" sldId="265"/>
        </pc:sldMkLst>
        <pc:spChg chg="mod">
          <ac:chgData name="Melis, E.M.J. (Emma)" userId="S::e.m.j.melis@students.uu.nl::94836e49-89bc-4b60-98a5-8e0e92effcf5" providerId="AD" clId="Web-{1552E1F9-E6CD-4DE5-AE38-7607ECF8159B}" dt="2025-09-08T13:03:32.022" v="1997" actId="20577"/>
          <ac:spMkLst>
            <pc:docMk/>
            <pc:sldMk cId="3830249548" sldId="265"/>
            <ac:spMk id="3" creationId="{0B39C294-9ED1-32B6-AF8B-CAF2DE470900}"/>
          </ac:spMkLst>
        </pc:spChg>
      </pc:sldChg>
      <pc:sldChg chg="modSp add replId">
        <pc:chgData name="Melis, E.M.J. (Emma)" userId="S::e.m.j.melis@students.uu.nl::94836e49-89bc-4b60-98a5-8e0e92effcf5" providerId="AD" clId="Web-{1552E1F9-E6CD-4DE5-AE38-7607ECF8159B}" dt="2025-09-08T13:06:45.507" v="2278" actId="20577"/>
        <pc:sldMkLst>
          <pc:docMk/>
          <pc:sldMk cId="3877286685" sldId="266"/>
        </pc:sldMkLst>
        <pc:spChg chg="mod">
          <ac:chgData name="Melis, E.M.J. (Emma)" userId="S::e.m.j.melis@students.uu.nl::94836e49-89bc-4b60-98a5-8e0e92effcf5" providerId="AD" clId="Web-{1552E1F9-E6CD-4DE5-AE38-7607ECF8159B}" dt="2025-09-08T13:04:05.944" v="2013" actId="20577"/>
          <ac:spMkLst>
            <pc:docMk/>
            <pc:sldMk cId="3877286685" sldId="266"/>
            <ac:spMk id="2" creationId="{BABC95B9-14A3-9368-E6F6-40D52DC4AAE5}"/>
          </ac:spMkLst>
        </pc:spChg>
        <pc:spChg chg="mod">
          <ac:chgData name="Melis, E.M.J. (Emma)" userId="S::e.m.j.melis@students.uu.nl::94836e49-89bc-4b60-98a5-8e0e92effcf5" providerId="AD" clId="Web-{1552E1F9-E6CD-4DE5-AE38-7607ECF8159B}" dt="2025-09-08T13:06:45.507" v="2278" actId="20577"/>
          <ac:spMkLst>
            <pc:docMk/>
            <pc:sldMk cId="3877286685" sldId="266"/>
            <ac:spMk id="3" creationId="{5CFEAA25-F7D7-7D28-7D8A-E70BFC658B2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609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10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11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447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361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203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10/3/2025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469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10/3/2025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912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10/3/2025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4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251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049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931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1" r:id="rId6"/>
    <p:sldLayoutId id="2147483697" r:id="rId7"/>
    <p:sldLayoutId id="2147483698" r:id="rId8"/>
    <p:sldLayoutId id="2147483699" r:id="rId9"/>
    <p:sldLayoutId id="2147483700" r:id="rId10"/>
    <p:sldLayoutId id="214748370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solisservices.sharepoint.com/:w:/s/NODEBoard/EQN6h3NmWbpMi2GZsbj7R9cBNe7HvkqMhF-WBtG3Exqi2w?e=ZKf49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students.uu.nl/sites/default/files/MA%20OER%20ENG%2023-24%20GEO_GIMA_definitieve%20versie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uo.nl/particulier/studiefinanciering/basisbeurs.jsp" TargetMode="External"/><Relationship Id="rId2" Type="http://schemas.openxmlformats.org/officeDocument/2006/relationships/hyperlink" Target="https://duo.nl/particulier/student-travel-product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ns.nl/abonnementen/weekend-vrij" TargetMode="External"/><Relationship Id="rId4" Type="http://schemas.openxmlformats.org/officeDocument/2006/relationships/hyperlink" Target="https://www.duo.nl/particulier/aanvullende-beurs-of-toelage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elastingdienst.nl/wps/wcm/connect/nl/zorgtoeslag/zorgtoeslag" TargetMode="External"/><Relationship Id="rId2" Type="http://schemas.openxmlformats.org/officeDocument/2006/relationships/hyperlink" Target="https://www.belastingdienst.nl/wps/wcm/connect/nl/huurtoeslag/huurtoesla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independer.nl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koosveld.nl/" TargetMode="External"/><Relationship Id="rId2" Type="http://schemas.openxmlformats.org/officeDocument/2006/relationships/hyperlink" Target="https://www.utwente.nl/en/sports-and-culture/facilities/sport/make-a-reservation-for-cabin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topparken.nl/vakantieparken/recreatiepark-de-wielerbaan?bg_source=ga&amp;bg_campaign=311895421&amp;bg_kw=kwd-132210001501-mi--pi--ppi-&amp;bg_source_id=454552973472&amp;utm_medium=paid&amp;utm_source=google&amp;utm_term=recreatiepark%20de%20wielerbaan&amp;utm_campaign=Recreatiepark+de+Wielerbaan&amp;hsa_acc=9239325625&amp;hsa_cam=311895421&amp;hsa_grp=21334509061&amp;hsa_ad=454552973472&amp;hsa_src=g&amp;hsa_tgt=kwd-132210001501&amp;hsa_kw=recreatiepark%20de%20wielerbaan&amp;hsa_mt=e&amp;hsa_net=adwords&amp;hsa_ver=3&amp;gad_source=1&amp;gad_campaignid=311895421&amp;gbraid=0AAAAADjUL7TBnVZQy-41H2diFL8Bwrl5K&amp;gclid=Cj0KCQjw5onGBhDeARIsAFK6QJaJRGKyVv_UCcWSGvfMvC8a3SIODFMl-ZTwmc1Pyglig77Rd2lmox8aAjYTEALw_wcB" TargetMode="External"/><Relationship Id="rId5" Type="http://schemas.openxmlformats.org/officeDocument/2006/relationships/hyperlink" Target="https://www.stayokay.com/nl?utm_medium=google&amp;utm_source=paid_search&amp;utm_campaign=performancemax_nl&amp;gad_source=1&amp;gad_campaignid=15342425995&amp;gbraid=0AAAAAD_E2oka1c2nSwbRiyaZOuDmjtT5L&amp;gclid=Cj0KCQjw5onGBhDeARIsAFK6QJaRAIajB3fmEk_mbehP9lBDT5igMoiylu2hARvhvdI1iiiS0zYEOX0aAtEzEALw_wcB" TargetMode="External"/><Relationship Id="rId4" Type="http://schemas.openxmlformats.org/officeDocument/2006/relationships/hyperlink" Target="https://www.littlemonkeyhostel.com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01187F7A-920C-B377-65E8-1CF4CBCE3C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599" y="5293849"/>
            <a:ext cx="7202558" cy="1178688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GIMA for Internationals*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22044" y="5293850"/>
            <a:ext cx="5067444" cy="1178688"/>
          </a:xfrm>
        </p:spPr>
        <p:txBody>
          <a:bodyPr anchor="ctr">
            <a:normAutofit/>
          </a:bodyPr>
          <a:lstStyle/>
          <a:p>
            <a:pPr algn="r"/>
            <a:r>
              <a:rPr lang="en-US" i="1" dirty="0"/>
              <a:t>*The experiences of Emma and Ben edition</a:t>
            </a:r>
          </a:p>
          <a:p>
            <a:pPr algn="r"/>
            <a:r>
              <a:rPr lang="en-US" dirty="0"/>
              <a:t>8 September, 2025</a:t>
            </a:r>
            <a:endParaRPr lang="en-US"/>
          </a:p>
        </p:txBody>
      </p:sp>
      <p:pic>
        <p:nvPicPr>
          <p:cNvPr id="4" name="Picture 3" descr="A web of dots connected">
            <a:extLst>
              <a:ext uri="{FF2B5EF4-FFF2-40B4-BE49-F238E27FC236}">
                <a16:creationId xmlns:a16="http://schemas.microsoft.com/office/drawing/2014/main" id="{3B0887A5-4168-4847-4A14-8089D156C49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036"/>
          <a:stretch>
            <a:fillRect/>
          </a:stretch>
        </p:blipFill>
        <p:spPr>
          <a:xfrm>
            <a:off x="20" y="10"/>
            <a:ext cx="12191980" cy="490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405D96-C0A3-70E4-0703-0B17E58C91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C95B9-14A3-9368-E6F6-40D52DC4A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FEAA25-F7D7-7D28-7D8A-E70BFC658B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Get involved (in general)!</a:t>
            </a:r>
          </a:p>
          <a:p>
            <a:pPr lvl="1" indent="-285750">
              <a:buFont typeface="Courier New,monospace" panose="020B0604020202020204" pitchFamily="34" charset="0"/>
              <a:buChar char="o"/>
            </a:pPr>
            <a:r>
              <a:rPr lang="en-US" dirty="0"/>
              <a:t>Join a club, whether a GIMA committee or something else. </a:t>
            </a:r>
          </a:p>
          <a:p>
            <a:pPr lvl="1" indent="-285750">
              <a:buFont typeface="Courier New,monospace" panose="020B0604020202020204" pitchFamily="34" charset="0"/>
              <a:buChar char="o"/>
            </a:pPr>
            <a:r>
              <a:rPr lang="en-US" dirty="0"/>
              <a:t>If you are EU and live in Utrecht, join ESN – Erasmus Student Network. </a:t>
            </a:r>
          </a:p>
          <a:p>
            <a:pPr lvl="1" indent="-285750">
              <a:buFont typeface="Courier New,monospace" panose="020B0604020202020204" pitchFamily="34" charset="0"/>
              <a:buChar char="o"/>
            </a:pPr>
            <a:r>
              <a:rPr lang="en-US" dirty="0"/>
              <a:t>Sports clubs &amp; hobby groups are great way(s) to meet people. </a:t>
            </a:r>
          </a:p>
          <a:p>
            <a:pPr>
              <a:buFont typeface="Arial"/>
              <a:buChar char="•"/>
            </a:pPr>
            <a:r>
              <a:rPr lang="en-US" dirty="0"/>
              <a:t>GIMA is a distance </a:t>
            </a:r>
            <a:r>
              <a:rPr lang="en-US" dirty="0" err="1"/>
              <a:t>programme</a:t>
            </a:r>
            <a:r>
              <a:rPr lang="en-US" dirty="0"/>
              <a:t>, so make sure you maintain your GIMA community and a local community in the way(s) that work best for you!</a:t>
            </a:r>
          </a:p>
          <a:p>
            <a:pPr>
              <a:buFont typeface="Arial"/>
              <a:buChar char="•"/>
            </a:pPr>
            <a:endParaRPr lang="en-US" dirty="0"/>
          </a:p>
          <a:p>
            <a:pPr>
              <a:buFont typeface="Arial"/>
              <a:buChar char="•"/>
            </a:pPr>
            <a:r>
              <a:rPr lang="en-US" dirty="0"/>
              <a:t>Additional "GIMA for Internationals" resources from past years of NODE: </a:t>
            </a:r>
            <a:br>
              <a:rPr lang="en-US" dirty="0">
                <a:ea typeface="+mn-lt"/>
                <a:cs typeface="+mn-lt"/>
              </a:rPr>
            </a:br>
            <a:r>
              <a:rPr lang="en-US" dirty="0">
                <a:ea typeface="+mn-lt"/>
                <a:cs typeface="+mn-lt"/>
                <a:hlinkClick r:id="rId2"/>
              </a:rPr>
              <a:t>Internationals student's guide.docx</a:t>
            </a:r>
            <a:r>
              <a:rPr lang="en-US" dirty="0">
                <a:ea typeface="+mn-lt"/>
                <a:cs typeface="+mn-lt"/>
              </a:rPr>
              <a:t> (log in with UU credentials)</a:t>
            </a:r>
            <a:endParaRPr lang="en-US" dirty="0"/>
          </a:p>
          <a:p>
            <a:pPr marL="17145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286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B65F7F7-2FCE-8F01-53DE-15C39342BE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DD9DF4-801D-349F-1DB0-89A10B20C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821" y="501345"/>
            <a:ext cx="8728364" cy="68927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dirty="0"/>
              <a:t>What do you fall into?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AF352A3-CD7F-6AE8-DBF2-A73A24ACA1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943965"/>
              </p:ext>
            </p:extLst>
          </p:nvPr>
        </p:nvGraphicFramePr>
        <p:xfrm>
          <a:off x="1994916" y="1871598"/>
          <a:ext cx="8656134" cy="4393036"/>
        </p:xfrm>
        <a:graphic>
          <a:graphicData uri="http://schemas.openxmlformats.org/drawingml/2006/table">
            <a:tbl>
              <a:tblPr firstRow="1" bandRow="1">
                <a:solidFill>
                  <a:srgbClr val="F2F2F2">
                    <a:alpha val="30196"/>
                  </a:srgbClr>
                </a:solidFill>
                <a:tableStyleId>{5C22544A-7EE6-4342-B048-85BDC9FD1C3A}</a:tableStyleId>
              </a:tblPr>
              <a:tblGrid>
                <a:gridCol w="3140033">
                  <a:extLst>
                    <a:ext uri="{9D8B030D-6E8A-4147-A177-3AD203B41FA5}">
                      <a16:colId xmlns:a16="http://schemas.microsoft.com/office/drawing/2014/main" val="3012150329"/>
                    </a:ext>
                  </a:extLst>
                </a:gridCol>
                <a:gridCol w="2593074">
                  <a:extLst>
                    <a:ext uri="{9D8B030D-6E8A-4147-A177-3AD203B41FA5}">
                      <a16:colId xmlns:a16="http://schemas.microsoft.com/office/drawing/2014/main" val="777336872"/>
                    </a:ext>
                  </a:extLst>
                </a:gridCol>
                <a:gridCol w="2923027">
                  <a:extLst>
                    <a:ext uri="{9D8B030D-6E8A-4147-A177-3AD203B41FA5}">
                      <a16:colId xmlns:a16="http://schemas.microsoft.com/office/drawing/2014/main" val="4258227340"/>
                    </a:ext>
                  </a:extLst>
                </a:gridCol>
              </a:tblGrid>
              <a:tr h="131542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800" b="0" cap="none" spc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241989" marR="186145" marT="186145" marB="186145" anchor="ctr">
                    <a:lnL w="19050" cap="flat" cmpd="sng" algn="ctr">
                      <a:noFill/>
                      <a:prstDash val="soli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800" b="0" cap="none" spc="0" dirty="0">
                          <a:solidFill>
                            <a:schemeClr val="bg1"/>
                          </a:solidFill>
                          <a:effectLst/>
                        </a:rPr>
                        <a:t>New to the Netherlands</a:t>
                      </a:r>
                    </a:p>
                  </a:txBody>
                  <a:tcPr marL="241989" marR="186145" marT="186145" marB="186145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800" b="0" cap="none" spc="0" dirty="0">
                          <a:solidFill>
                            <a:schemeClr val="bg1"/>
                          </a:solidFill>
                          <a:effectLst/>
                        </a:rPr>
                        <a:t>Not new to the Netherlands</a:t>
                      </a:r>
                    </a:p>
                  </a:txBody>
                  <a:tcPr marL="241989" marR="186145" marT="186145" marB="186145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472239"/>
                  </a:ext>
                </a:extLst>
              </a:tr>
              <a:tr h="8810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800" cap="none" spc="0" dirty="0">
                          <a:solidFill>
                            <a:schemeClr val="tx1"/>
                          </a:solidFill>
                          <a:effectLst/>
                        </a:rPr>
                        <a:t>Dutch national</a:t>
                      </a:r>
                    </a:p>
                  </a:txBody>
                  <a:tcPr marL="241989" marR="186145" marT="186145" marB="186145" anchor="ctr">
                    <a:lnL w="38100" cap="flat" cmpd="sng" algn="ctr">
                      <a:noFill/>
                      <a:prstDash val="soli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</a:lnR>
                    <a:lnT w="38100" cmpd="sng">
                      <a:noFill/>
                    </a:lnT>
                    <a:lnB w="635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800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41989" marR="186145" marT="186145" marB="186145" anchor="ctr">
                    <a:lnL w="12700" cap="flat" cmpd="sng" algn="ctr">
                      <a:solidFill>
                        <a:schemeClr val="bg1"/>
                      </a:solidFill>
                      <a:prstDash val="soli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</a:lnR>
                    <a:lnT w="38100" cmpd="sng">
                      <a:noFill/>
                    </a:lnT>
                    <a:lnB w="635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8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41989" marR="186145" marT="186145" marB="186145" anchor="ctr">
                    <a:lnL w="12700" cap="flat" cmpd="sng" algn="ctr">
                      <a:solidFill>
                        <a:schemeClr val="bg1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mpd="sng">
                      <a:noFill/>
                    </a:lnT>
                    <a:lnB w="635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9153956"/>
                  </a:ext>
                </a:extLst>
              </a:tr>
              <a:tr h="8810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800" cap="none" spc="0" dirty="0">
                          <a:solidFill>
                            <a:schemeClr val="tx1"/>
                          </a:solidFill>
                          <a:effectLst/>
                        </a:rPr>
                        <a:t>EU national</a:t>
                      </a:r>
                    </a:p>
                  </a:txBody>
                  <a:tcPr marL="241989" marR="186145" marT="186145" marB="186145" anchor="ctr">
                    <a:lnL w="6350" cap="flat" cmpd="sng" algn="ctr">
                      <a:noFill/>
                      <a:prstDash val="solid"/>
                    </a:lnL>
                    <a:lnR w="6350" cap="flat" cmpd="sng" algn="ctr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8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41989" marR="186145" marT="186145" marB="186145" anchor="ctr">
                    <a:lnL w="6350" cap="flat" cmpd="sng" algn="ctr">
                      <a:noFill/>
                      <a:prstDash val="solid"/>
                    </a:lnL>
                    <a:lnR w="6350" cap="flat" cmpd="sng" algn="ctr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8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41989" marR="186145" marT="186145" marB="186145" anchor="ctr">
                    <a:lnL w="6350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162580"/>
                  </a:ext>
                </a:extLst>
              </a:tr>
              <a:tr h="131542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800" cap="none" spc="0" dirty="0">
                          <a:solidFill>
                            <a:schemeClr val="tx1"/>
                          </a:solidFill>
                          <a:effectLst/>
                        </a:rPr>
                        <a:t>Non-EU international</a:t>
                      </a:r>
                    </a:p>
                  </a:txBody>
                  <a:tcPr marL="241989" marR="186145" marT="186145" marB="186145" anchor="ctr">
                    <a:lnL w="38100" cap="flat" cmpd="sng" algn="ctr">
                      <a:noFill/>
                      <a:prstDash val="soli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8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41989" marR="186145" marT="186145" marB="186145" anchor="ctr">
                    <a:lnL w="12700" cap="flat" cmpd="sng" algn="ctr">
                      <a:solidFill>
                        <a:schemeClr val="bg1"/>
                      </a:solidFill>
                      <a:prstDash val="soli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800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41989" marR="186145" marT="186145" marB="186145" anchor="ctr">
                    <a:lnL w="12700" cap="flat" cmpd="sng" algn="ctr">
                      <a:solidFill>
                        <a:schemeClr val="bg1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658990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C4C5190-8E0D-503F-CC44-225E18C7EEC2}"/>
              </a:ext>
            </a:extLst>
          </p:cNvPr>
          <p:cNvSpPr txBox="1"/>
          <p:nvPr/>
        </p:nvSpPr>
        <p:spPr>
          <a:xfrm>
            <a:off x="5501280" y="3427516"/>
            <a:ext cx="1629365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800" dirty="0"/>
              <a:t>Emma</a:t>
            </a:r>
            <a:endParaRPr lang="en-US" sz="28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DA2C56-FE6A-62BE-1AE4-AE0B0E3DF62F}"/>
              </a:ext>
            </a:extLst>
          </p:cNvPr>
          <p:cNvSpPr txBox="1"/>
          <p:nvPr/>
        </p:nvSpPr>
        <p:spPr>
          <a:xfrm>
            <a:off x="8562887" y="5414158"/>
            <a:ext cx="1629365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800" dirty="0"/>
              <a:t>Ben*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804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F1D64-E421-9099-CDD8-D200FAFCC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things we can share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0E9B4-3E18-D54A-BD74-6009EA69B6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GIMA-related: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/>
              <a:t>Grading scales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/>
              <a:t>Feedback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 err="1"/>
              <a:t>Programme</a:t>
            </a:r>
            <a:r>
              <a:rPr lang="en-US" dirty="0"/>
              <a:t> structure</a:t>
            </a:r>
          </a:p>
          <a:p>
            <a:r>
              <a:rPr lang="en-US" dirty="0"/>
              <a:t>Student-related: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 err="1"/>
              <a:t>Studentreisproduct</a:t>
            </a:r>
            <a:r>
              <a:rPr lang="en-US" dirty="0"/>
              <a:t>/DUO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/>
              <a:t>Housing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/>
              <a:t>Language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827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44CED9-B2CE-69EF-4297-E9CF6C1F47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DF926-2B90-E2BE-980D-1821947A1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4468DF-F555-C8E6-278D-C7DF5D9E31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/>
              <a:t>The Dutch system may not resemble what you're used to. It is uncommon to get a 10/10, or 9/10. (Very </a:t>
            </a:r>
            <a:r>
              <a:rPr lang="en-US" err="1"/>
              <a:t>very</a:t>
            </a:r>
            <a:r>
              <a:rPr lang="en-US" dirty="0"/>
              <a:t> uncommon!)</a:t>
            </a:r>
          </a:p>
          <a:p>
            <a:pPr lvl="1" indent="-285750">
              <a:buFont typeface="Courier New" panose="020B0604020202020204" pitchFamily="34" charset="0"/>
              <a:buChar char="o"/>
            </a:pPr>
            <a:r>
              <a:rPr lang="en-US" dirty="0"/>
              <a:t>Be happy with a 7/10. That's just the way it is!</a:t>
            </a:r>
          </a:p>
          <a:p>
            <a:pPr lvl="1" indent="-285750">
              <a:buFont typeface="Courier New" panose="020B0604020202020204" pitchFamily="34" charset="0"/>
              <a:buChar char="o"/>
            </a:pPr>
            <a:r>
              <a:rPr lang="en-US" dirty="0"/>
              <a:t>5.5/10 is a Pass per assignment.</a:t>
            </a:r>
          </a:p>
          <a:p>
            <a:r>
              <a:rPr lang="en-US" dirty="0"/>
              <a:t>GIMA has individual professors, from different universities, giving and grading each assignment, so just because you get a high (or low) grade in one assignment, you shouldn't expect to get the same in the next. </a:t>
            </a:r>
          </a:p>
          <a:p>
            <a:r>
              <a:rPr lang="en-US" dirty="0"/>
              <a:t>Re-sits for exams: Fairly common practice in the Netherlands. Usually minimum one student re-sat each exam for our grade. </a:t>
            </a:r>
          </a:p>
          <a:p>
            <a:pPr lvl="1" indent="-285750">
              <a:buFont typeface="Courier New" panose="020B0604020202020204" pitchFamily="34" charset="0"/>
              <a:buChar char="o"/>
            </a:pPr>
            <a:r>
              <a:rPr lang="en-US" dirty="0"/>
              <a:t>If you do a re-sit, your grade is capped at a 6/10 in the ultimate Module grade. </a:t>
            </a:r>
          </a:p>
          <a:p>
            <a:pPr lvl="1" indent="-285750">
              <a:buFont typeface="Courier New" panose="020B0604020202020204" pitchFamily="34" charset="0"/>
              <a:buChar char="o"/>
            </a:pPr>
            <a:r>
              <a:rPr lang="en-US" dirty="0"/>
              <a:t>Tend to take place in the following contact period (e.g. Utrecht re-sit happens during Wageningen.)</a:t>
            </a:r>
          </a:p>
          <a:p>
            <a:pPr lvl="1" indent="-285750">
              <a:buFont typeface="Courier New" panose="020B0604020202020204" pitchFamily="34" charset="0"/>
              <a:buChar char="o"/>
            </a:pPr>
            <a:r>
              <a:rPr lang="en-US" dirty="0">
                <a:ea typeface="+mn-lt"/>
                <a:cs typeface="+mn-lt"/>
                <a:hlinkClick r:id="rId2"/>
              </a:rPr>
              <a:t>https://students.uu.nl/sites/default/files/MA%20OER%20ENG%2023-24%20GEO_GIMA_definitieve%20versie.pdf</a:t>
            </a:r>
            <a:r>
              <a:rPr lang="en-US" dirty="0">
                <a:ea typeface="+mn-lt"/>
                <a:cs typeface="+mn-lt"/>
              </a:rPr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186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DA4410-DB19-0664-08FF-4B1B1E936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3A00E-9DA0-64B3-6C63-4983C0537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87A0B-DB48-0127-ED55-FD6F5BD8A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GIMA is self-study and each professor has their own preferences and delivery of feedback. </a:t>
            </a:r>
          </a:p>
          <a:p>
            <a:r>
              <a:rPr lang="en-US" dirty="0"/>
              <a:t>This will thus differ per professor / per assignment. </a:t>
            </a:r>
          </a:p>
          <a:p>
            <a:r>
              <a:rPr lang="en-US" dirty="0"/>
              <a:t>If you want more feedback, you can always reach out, whether privately or during office hours. </a:t>
            </a:r>
          </a:p>
          <a:p>
            <a:pPr lvl="1" indent="-285750">
              <a:buFont typeface="Courier New" panose="020B0604020202020204" pitchFamily="34" charset="0"/>
              <a:buChar char="o"/>
            </a:pPr>
            <a:r>
              <a:rPr lang="en-US" dirty="0"/>
              <a:t>They will always help you if you reach out!</a:t>
            </a:r>
          </a:p>
          <a:p>
            <a:r>
              <a:rPr lang="en-US" dirty="0"/>
              <a:t>There may be less feedback than you are used to, and there may also be cultural differences in how they deliver it. </a:t>
            </a:r>
          </a:p>
          <a:p>
            <a:pPr lvl="1" indent="-285750">
              <a:buFont typeface="Courier New" panose="020B0604020202020204" pitchFamily="34" charset="0"/>
              <a:buChar char="o"/>
            </a:pPr>
            <a:r>
              <a:rPr lang="en-US" dirty="0"/>
              <a:t>Dutch people are not known for sugar-coating. </a:t>
            </a:r>
          </a:p>
          <a:p>
            <a:pPr lvl="1" indent="-285750">
              <a:buFont typeface="Courier New" panose="020B0604020202020204" pitchFamily="34" charset="0"/>
              <a:buChar char="o"/>
            </a:pPr>
            <a:r>
              <a:rPr lang="en-US" dirty="0"/>
              <a:t>You do not get points for 'trying'; it's either right or wrong. And they will be direct in giving this grade/feedback. </a:t>
            </a:r>
          </a:p>
          <a:p>
            <a:endParaRPr lang="en-US" dirty="0"/>
          </a:p>
          <a:p>
            <a:pPr lvl="1" indent="-285750">
              <a:buFont typeface="Courier New" panose="020B0604020202020204" pitchFamily="34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853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E18EC-7F95-BC2D-508E-F8324A4F36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EFA89-313B-3EE3-D7E0-92BB8D392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Studentreisproduct</a:t>
            </a:r>
            <a:r>
              <a:rPr lang="en-US" dirty="0"/>
              <a:t> (travel subsidy for the NS) &amp; DUO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BE470-8131-9E92-92D5-60458A7F33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>
                <a:ea typeface="+mn-lt"/>
                <a:cs typeface="+mn-lt"/>
                <a:hlinkClick r:id="rId2"/>
              </a:rPr>
              <a:t>https://duo.nl/particulier/student-travel-product/</a:t>
            </a:r>
            <a:r>
              <a:rPr lang="en-US" dirty="0">
                <a:ea typeface="+mn-lt"/>
                <a:cs typeface="+mn-lt"/>
              </a:rPr>
              <a:t> </a:t>
            </a:r>
            <a:endParaRPr lang="en-US" dirty="0"/>
          </a:p>
          <a:p>
            <a:r>
              <a:rPr lang="en-US" dirty="0"/>
              <a:t>Dutch students often qualify for free travel in the trains (either in the week OR in the weekend) and will otherwise get 40% discount in the non-rush hours. </a:t>
            </a:r>
            <a:endParaRPr lang="en-US"/>
          </a:p>
          <a:p>
            <a:r>
              <a:rPr lang="en-US" dirty="0"/>
              <a:t>EU students who work part-time (&gt;15 hours per week) are also eligible for some of the same travel benefits as Dutch students. You can also get DUO benefits:</a:t>
            </a:r>
          </a:p>
          <a:p>
            <a:pPr lvl="1" indent="-285750">
              <a:buFont typeface="Courier New" panose="020B0604020202020204" pitchFamily="34" charset="0"/>
              <a:buChar char="o"/>
            </a:pPr>
            <a:r>
              <a:rPr lang="en-US" dirty="0" err="1"/>
              <a:t>Basisbeurs</a:t>
            </a:r>
            <a:r>
              <a:rPr lang="en-US" dirty="0"/>
              <a:t> - ~400 euros monthly stipend. </a:t>
            </a:r>
            <a:r>
              <a:rPr lang="en-US" dirty="0">
                <a:ea typeface="+mn-lt"/>
                <a:cs typeface="+mn-lt"/>
                <a:hlinkClick r:id="rId3"/>
              </a:rPr>
              <a:t>https://duo.nl/particulier/studiefinanciering/basisbeurs.jsp</a:t>
            </a:r>
            <a:r>
              <a:rPr lang="en-US" dirty="0">
                <a:ea typeface="+mn-lt"/>
                <a:cs typeface="+mn-lt"/>
              </a:rPr>
              <a:t> </a:t>
            </a:r>
          </a:p>
          <a:p>
            <a:pPr lvl="1" indent="-285750">
              <a:buFont typeface="Courier New" panose="020B0604020202020204" pitchFamily="34" charset="0"/>
              <a:buChar char="o"/>
            </a:pPr>
            <a:r>
              <a:rPr lang="en-US" err="1"/>
              <a:t>Aanvullende</a:t>
            </a:r>
            <a:r>
              <a:rPr lang="en-US" dirty="0"/>
              <a:t> </a:t>
            </a:r>
            <a:r>
              <a:rPr lang="en-US" err="1"/>
              <a:t>beurs</a:t>
            </a:r>
            <a:r>
              <a:rPr lang="en-US" dirty="0"/>
              <a:t> – extra money based on other factors such as parental income, etc. 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US" dirty="0"/>
              <a:t>It can be very complicated and not everyone is eligible! </a:t>
            </a:r>
            <a:r>
              <a:rPr lang="en-US" dirty="0">
                <a:ea typeface="+mn-lt"/>
                <a:cs typeface="+mn-lt"/>
                <a:hlinkClick r:id="rId4"/>
              </a:rPr>
              <a:t>https://www.duo.nl/particulier/aanvullende-beurs-of-toelage/</a:t>
            </a:r>
            <a:r>
              <a:rPr lang="en-US" dirty="0">
                <a:ea typeface="+mn-lt"/>
                <a:cs typeface="+mn-lt"/>
              </a:rPr>
              <a:t> </a:t>
            </a:r>
          </a:p>
          <a:p>
            <a:r>
              <a:rPr lang="en-US" dirty="0"/>
              <a:t>Weekend </a:t>
            </a:r>
            <a:r>
              <a:rPr lang="en-US" dirty="0" err="1"/>
              <a:t>vrij</a:t>
            </a:r>
            <a:r>
              <a:rPr lang="en-US" dirty="0"/>
              <a:t> OV – with a </a:t>
            </a:r>
            <a:r>
              <a:rPr lang="en-US" dirty="0" err="1"/>
              <a:t>personalised</a:t>
            </a:r>
            <a:r>
              <a:rPr lang="en-US" dirty="0"/>
              <a:t> OV </a:t>
            </a:r>
            <a:r>
              <a:rPr lang="en-US" dirty="0" err="1"/>
              <a:t>kaart</a:t>
            </a:r>
            <a:r>
              <a:rPr lang="en-US" dirty="0"/>
              <a:t> and monthly 36.95 euros you can have unlimited travel during the weekend.</a:t>
            </a:r>
          </a:p>
          <a:p>
            <a:pPr lvl="1" indent="-285750">
              <a:buFont typeface="Courier New" panose="020B0604020202020204" pitchFamily="34" charset="0"/>
              <a:buChar char="o"/>
            </a:pPr>
            <a:r>
              <a:rPr lang="en-US" dirty="0"/>
              <a:t>For an extra 3.65 euros on top of that, you can also have 40% reduction in non-rush hour fares. </a:t>
            </a:r>
            <a:r>
              <a:rPr lang="en-US" dirty="0">
                <a:ea typeface="+mn-lt"/>
                <a:cs typeface="+mn-lt"/>
                <a:hlinkClick r:id="rId5"/>
              </a:rPr>
              <a:t>https://www.ns.nl/abonnementen/weekend-vrij</a:t>
            </a:r>
            <a:r>
              <a:rPr lang="en-US" dirty="0">
                <a:ea typeface="+mn-lt"/>
                <a:cs typeface="+mn-lt"/>
              </a:rPr>
              <a:t> </a:t>
            </a:r>
          </a:p>
          <a:p>
            <a:pPr marL="17145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276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D8637-73A8-E1F5-A65C-34DB203344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120E2-9C29-3842-24E3-1A5B5CA22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Studentreisproduct</a:t>
            </a:r>
            <a:r>
              <a:rPr lang="en-US" dirty="0"/>
              <a:t> (travel subsidy for the NS) &amp; DUO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9C294-9ED1-32B6-AF8B-CAF2DE470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err="1"/>
              <a:t>Huurtoeslag</a:t>
            </a:r>
            <a:r>
              <a:rPr lang="en-US" dirty="0"/>
              <a:t> – rent subsidy if you have your own bathroom AND kitchen AND address number. </a:t>
            </a:r>
            <a:endParaRPr lang="en-US" dirty="0">
              <a:ea typeface="+mn-lt"/>
              <a:cs typeface="+mn-lt"/>
            </a:endParaRPr>
          </a:p>
          <a:p>
            <a:pPr lvl="1" indent="-285750">
              <a:buFont typeface="Courier New" panose="020B0604020202020204" pitchFamily="34" charset="0"/>
              <a:buChar char="o"/>
            </a:pPr>
            <a:r>
              <a:rPr lang="en-US" dirty="0">
                <a:ea typeface="+mn-lt"/>
                <a:cs typeface="+mn-lt"/>
                <a:hlinkClick r:id="rId2"/>
              </a:rPr>
              <a:t>https://www.belastingdienst.nl/wps/wcm/connect/nl/huurtoeslag/huurtoeslag</a:t>
            </a:r>
            <a:r>
              <a:rPr lang="en-US" dirty="0">
                <a:ea typeface="+mn-lt"/>
                <a:cs typeface="+mn-lt"/>
              </a:rPr>
              <a:t> </a:t>
            </a:r>
            <a:endParaRPr lang="en-US"/>
          </a:p>
          <a:p>
            <a:pPr lvl="1" indent="-285750">
              <a:buFont typeface="Courier New" panose="020B0604020202020204" pitchFamily="34" charset="0"/>
              <a:buChar char="o"/>
            </a:pPr>
            <a:r>
              <a:rPr lang="en-US" dirty="0"/>
              <a:t>For EU and Dutch students.</a:t>
            </a:r>
          </a:p>
          <a:p>
            <a:r>
              <a:rPr lang="en-US" dirty="0" err="1"/>
              <a:t>Zorgtoeslag</a:t>
            </a:r>
            <a:r>
              <a:rPr lang="en-US" dirty="0"/>
              <a:t> – health insurance subsidy.</a:t>
            </a:r>
          </a:p>
          <a:p>
            <a:pPr lvl="1" indent="-285750">
              <a:buFont typeface="Courier New" panose="020B0604020202020204" pitchFamily="34" charset="0"/>
              <a:buChar char="o"/>
            </a:pPr>
            <a:r>
              <a:rPr lang="en-US" dirty="0">
                <a:ea typeface="+mn-lt"/>
                <a:cs typeface="+mn-lt"/>
                <a:hlinkClick r:id="rId3"/>
              </a:rPr>
              <a:t>https://www.belastingdienst.nl/wps/wcm/connect/nl/zorgtoeslag/zorgtoeslag</a:t>
            </a:r>
            <a:r>
              <a:rPr lang="en-US" dirty="0">
                <a:ea typeface="+mn-lt"/>
                <a:cs typeface="+mn-lt"/>
              </a:rPr>
              <a:t> </a:t>
            </a:r>
            <a:endParaRPr lang="en-US" dirty="0"/>
          </a:p>
          <a:p>
            <a:pPr lvl="1" indent="-285750">
              <a:buFont typeface="Courier New" panose="020B0604020202020204" pitchFamily="34" charset="0"/>
              <a:buChar char="o"/>
            </a:pPr>
            <a:r>
              <a:rPr lang="en-US" dirty="0"/>
              <a:t>For EU and Dutch students. </a:t>
            </a:r>
          </a:p>
          <a:p>
            <a:pPr lvl="1" indent="-285750">
              <a:buFont typeface="Courier New" panose="020B0604020202020204" pitchFamily="34" charset="0"/>
              <a:buChar char="o"/>
            </a:pPr>
            <a:r>
              <a:rPr lang="en-US" dirty="0"/>
              <a:t>Health insurance is MANDATORY for everyone, you can find the best option for you at </a:t>
            </a:r>
            <a:r>
              <a:rPr lang="en-US" dirty="0" err="1"/>
              <a:t>Independer</a:t>
            </a:r>
            <a:r>
              <a:rPr lang="en-US" dirty="0"/>
              <a:t> (plan comparison site). </a:t>
            </a:r>
            <a:r>
              <a:rPr lang="en-US" dirty="0">
                <a:ea typeface="+mn-lt"/>
                <a:cs typeface="+mn-lt"/>
                <a:hlinkClick r:id="rId4"/>
              </a:rPr>
              <a:t>https://www.independer.nl/</a:t>
            </a:r>
            <a:r>
              <a:rPr lang="en-US" dirty="0">
                <a:ea typeface="+mn-lt"/>
                <a:cs typeface="+mn-lt"/>
              </a:rPr>
              <a:t> </a:t>
            </a:r>
          </a:p>
          <a:p>
            <a:pPr lvl="1" indent="-285750">
              <a:buFont typeface="Courier New" panose="020B0604020202020204" pitchFamily="34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249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E26D92-9648-B12F-C36B-234A9EF96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598F0-AB02-6247-53FE-E5BB4E95D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0A77BB-C2C2-E87B-F2F7-6555B212A2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/>
              <a:t>How many of you have already found permanent (or semi-permanent) housing?</a:t>
            </a:r>
          </a:p>
          <a:p>
            <a:r>
              <a:rPr lang="en-US" dirty="0"/>
              <a:t>Very difficult to find housing, also with registration. </a:t>
            </a:r>
          </a:p>
          <a:p>
            <a:pPr lvl="1" indent="-285750"/>
            <a:r>
              <a:rPr lang="en-US" dirty="0"/>
              <a:t>Registration is the key to Dutch services and BSN. </a:t>
            </a:r>
          </a:p>
          <a:p>
            <a:r>
              <a:rPr lang="en-US" dirty="0"/>
              <a:t>With GIMA, you can live almost anywhere throughout the Netherlands (or even abroad).</a:t>
            </a:r>
          </a:p>
          <a:p>
            <a:r>
              <a:rPr lang="en-US" dirty="0"/>
              <a:t>Book accommodation(s) for contact weeks with one another and in advance. </a:t>
            </a:r>
          </a:p>
          <a:p>
            <a:pPr lvl="1" indent="-285750"/>
            <a:r>
              <a:rPr lang="en-US" u="sng" dirty="0"/>
              <a:t>Enschede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Blokhutten</a:t>
            </a:r>
            <a:r>
              <a:rPr lang="en-US" dirty="0"/>
              <a:t>, </a:t>
            </a:r>
            <a:r>
              <a:rPr lang="en-US" dirty="0">
                <a:hlinkClick r:id="rId3"/>
              </a:rPr>
              <a:t>Koosveld</a:t>
            </a:r>
            <a:r>
              <a:rPr lang="en-US" dirty="0"/>
              <a:t>, </a:t>
            </a:r>
            <a:r>
              <a:rPr lang="en-US" dirty="0">
                <a:hlinkClick r:id="rId4"/>
              </a:rPr>
              <a:t>Little Monkey Hostel</a:t>
            </a:r>
            <a:r>
              <a:rPr lang="en-US" dirty="0"/>
              <a:t>, nearby camping</a:t>
            </a:r>
          </a:p>
          <a:p>
            <a:pPr lvl="1" indent="-285750"/>
            <a:r>
              <a:rPr lang="en-US" u="sng" dirty="0"/>
              <a:t>Utrecht</a:t>
            </a:r>
            <a:r>
              <a:rPr lang="en-US" dirty="0"/>
              <a:t>: </a:t>
            </a:r>
            <a:r>
              <a:rPr lang="en-US" dirty="0">
                <a:hlinkClick r:id="rId5"/>
              </a:rPr>
              <a:t>StayOkay</a:t>
            </a:r>
            <a:r>
              <a:rPr lang="en-US" dirty="0"/>
              <a:t> hostel (Bunnik or downtown location)</a:t>
            </a:r>
          </a:p>
          <a:p>
            <a:pPr lvl="1" indent="-285750"/>
            <a:r>
              <a:rPr lang="en-US" u="sng" dirty="0"/>
              <a:t>Wageningen</a:t>
            </a:r>
            <a:r>
              <a:rPr lang="en-US" dirty="0"/>
              <a:t>: </a:t>
            </a:r>
            <a:r>
              <a:rPr lang="en-US" dirty="0">
                <a:hlinkClick r:id="rId6"/>
              </a:rPr>
              <a:t>Recreatiepark de Wielerbaan</a:t>
            </a:r>
          </a:p>
          <a:p>
            <a:pPr lvl="1" indent="-285750"/>
            <a:r>
              <a:rPr lang="en-US" u="sng" dirty="0"/>
              <a:t>Delft</a:t>
            </a:r>
            <a:r>
              <a:rPr lang="en-US" dirty="0"/>
              <a:t>: Nearby camping</a:t>
            </a:r>
          </a:p>
          <a:p>
            <a:r>
              <a:rPr lang="en-US" dirty="0"/>
              <a:t>Everyone has their own preference, but wherever you live, try to keep contact with your fellow students in some way(s)! Virtual meet-ups, trips into Utrecht for </a:t>
            </a:r>
            <a:r>
              <a:rPr lang="en-US" err="1"/>
              <a:t>BorrelNODEs</a:t>
            </a:r>
            <a:r>
              <a:rPr lang="en-US" dirty="0"/>
              <a:t> or study sessions, etc. </a:t>
            </a:r>
          </a:p>
        </p:txBody>
      </p:sp>
    </p:spTree>
    <p:extLst>
      <p:ext uri="{BB962C8B-B14F-4D97-AF65-F5344CB8AC3E}">
        <p14:creationId xmlns:p14="http://schemas.microsoft.com/office/powerpoint/2010/main" val="3083025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AD4DCA-3ACE-EFE3-165C-18F0AC38C5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C98DF-5345-78CF-B585-CA4ACDA01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039F3-8F35-1F20-CEFB-9874D73FCD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Dutch language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/>
              <a:t>Internship opportunities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/>
              <a:t>Friends and local community integration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/>
              <a:t>Work – not essential in  </a:t>
            </a:r>
            <a:r>
              <a:rPr lang="en-US" dirty="0" err="1"/>
              <a:t>horeca</a:t>
            </a:r>
            <a:r>
              <a:rPr lang="en-US" dirty="0"/>
              <a:t> (</a:t>
            </a:r>
            <a:r>
              <a:rPr lang="en-US" dirty="0" err="1"/>
              <a:t>HOtel</a:t>
            </a:r>
            <a:r>
              <a:rPr lang="en-US" dirty="0"/>
              <a:t> </a:t>
            </a:r>
            <a:r>
              <a:rPr lang="en-US" dirty="0" err="1"/>
              <a:t>REstaurant</a:t>
            </a:r>
            <a:r>
              <a:rPr lang="en-US" dirty="0"/>
              <a:t> </a:t>
            </a:r>
            <a:r>
              <a:rPr lang="en-US" dirty="0" err="1"/>
              <a:t>CAfe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PS – the Dutch love "</a:t>
            </a:r>
            <a:r>
              <a:rPr lang="en-US" dirty="0" err="1"/>
              <a:t>afko's</a:t>
            </a:r>
            <a:r>
              <a:rPr lang="en-US" dirty="0"/>
              <a:t>" -- "</a:t>
            </a:r>
            <a:r>
              <a:rPr lang="en-US" dirty="0" err="1"/>
              <a:t>afkortingen</a:t>
            </a:r>
            <a:r>
              <a:rPr lang="en-US" dirty="0"/>
              <a:t>"</a:t>
            </a:r>
          </a:p>
          <a:p>
            <a:pPr lvl="1">
              <a:buFont typeface="Courier New,monospace"/>
              <a:buChar char="o"/>
            </a:pPr>
            <a:r>
              <a:rPr lang="en-US" dirty="0"/>
              <a:t>Recommended to learn, but not essential. </a:t>
            </a:r>
          </a:p>
          <a:p>
            <a:pPr>
              <a:buFont typeface="Arial"/>
              <a:buChar char="•"/>
            </a:pPr>
            <a:r>
              <a:rPr lang="en-US" dirty="0"/>
              <a:t>English language</a:t>
            </a:r>
          </a:p>
          <a:p>
            <a:pPr marL="742950" lvl="1" indent="-285750">
              <a:buFont typeface="Courier New,monospace"/>
              <a:buChar char="o"/>
            </a:pPr>
            <a:r>
              <a:rPr lang="en-US" dirty="0" err="1"/>
              <a:t>Programme</a:t>
            </a:r>
            <a:r>
              <a:rPr lang="en-US" dirty="0"/>
              <a:t> is in English</a:t>
            </a:r>
          </a:p>
          <a:p>
            <a:pPr marL="742950" lvl="1" indent="-285750">
              <a:buFont typeface="Courier New,monospace"/>
              <a:buChar char="o"/>
            </a:pPr>
            <a:r>
              <a:rPr lang="en-US" dirty="0"/>
              <a:t>American or British spelling doesn't matter, just be consistent</a:t>
            </a:r>
          </a:p>
          <a:p>
            <a:pPr marL="742950" lvl="1" indent="-285750">
              <a:buFont typeface="Courier New,monospace"/>
              <a:buChar char="o"/>
            </a:pPr>
            <a:r>
              <a:rPr lang="en-US" dirty="0"/>
              <a:t>Be careful if you use any AI translated tools – it can still make mistakes!</a:t>
            </a:r>
          </a:p>
          <a:p>
            <a:pPr marL="971550" lvl="2">
              <a:buFont typeface="Arial"/>
              <a:buChar char="•"/>
            </a:pPr>
            <a:r>
              <a:rPr lang="en-US" dirty="0"/>
              <a:t>Better to write with personality and a few small grammatical errors than flawless AI-generated English. Find a balance! Ask a peer.</a:t>
            </a:r>
          </a:p>
          <a:p>
            <a:pPr marL="742950" lvl="1" indent="-285750">
              <a:buFont typeface="Courier New,monospace"/>
              <a:buChar char="o"/>
            </a:pPr>
            <a:endParaRPr lang="en-US" dirty="0"/>
          </a:p>
          <a:p>
            <a:pPr lvl="1" indent="0">
              <a:buNone/>
            </a:pPr>
            <a:endParaRPr lang="en-US" dirty="0"/>
          </a:p>
          <a:p>
            <a:pPr marL="742950" lvl="1" indent="-285750">
              <a:buFont typeface="Courier New,monospace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465555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aa9c394-dfbc-45a3-a46c-37818b600797" xsi:nil="true"/>
    <lcf76f155ced4ddcb4097134ff3c332f xmlns="2b060869-a44d-4e97-a519-5326ed0baa9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077A3529A6EA4F846484ADA222E5BE" ma:contentTypeVersion="13" ma:contentTypeDescription="Create a new document." ma:contentTypeScope="" ma:versionID="4b79336502c3aea72976661c1057629f">
  <xsd:schema xmlns:xsd="http://www.w3.org/2001/XMLSchema" xmlns:xs="http://www.w3.org/2001/XMLSchema" xmlns:p="http://schemas.microsoft.com/office/2006/metadata/properties" xmlns:ns2="2b060869-a44d-4e97-a519-5326ed0baa95" xmlns:ns3="7aa9c394-dfbc-45a3-a46c-37818b600797" targetNamespace="http://schemas.microsoft.com/office/2006/metadata/properties" ma:root="true" ma:fieldsID="e7c05ee2b3eba82ce0bc8329d716cd85" ns2:_="" ns3:_="">
    <xsd:import namespace="2b060869-a44d-4e97-a519-5326ed0baa95"/>
    <xsd:import namespace="7aa9c394-dfbc-45a3-a46c-37818b6007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060869-a44d-4e97-a519-5326ed0baa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b077af7-eccc-41ba-8726-6d08c81cb0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a9c394-dfbc-45a3-a46c-37818b60079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899f4e0-082c-44d4-b356-6a59bd5529aa}" ma:internalName="TaxCatchAll" ma:showField="CatchAllData" ma:web="7aa9c394-dfbc-45a3-a46c-37818b6007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349C97E-CC01-4E99-BE2A-22CD0C586238}">
  <ds:schemaRefs>
    <ds:schemaRef ds:uri="http://schemas.microsoft.com/office/2006/metadata/properties"/>
    <ds:schemaRef ds:uri="http://schemas.microsoft.com/office/infopath/2007/PartnerControls"/>
    <ds:schemaRef ds:uri="7aa9c394-dfbc-45a3-a46c-37818b600797"/>
    <ds:schemaRef ds:uri="2b060869-a44d-4e97-a519-5326ed0baa95"/>
  </ds:schemaRefs>
</ds:datastoreItem>
</file>

<file path=customXml/itemProps2.xml><?xml version="1.0" encoding="utf-8"?>
<ds:datastoreItem xmlns:ds="http://schemas.openxmlformats.org/officeDocument/2006/customXml" ds:itemID="{020764F3-5FDF-49B8-B0F0-B4078C187A1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5EDF6B-C0D4-4B0B-BECE-46ED006F91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060869-a44d-4e97-a519-5326ed0baa95"/>
    <ds:schemaRef ds:uri="7aa9c394-dfbc-45a3-a46c-37818b6007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VanillaVTI</vt:lpstr>
      <vt:lpstr>GIMA for Internationals*</vt:lpstr>
      <vt:lpstr>What do you fall into?</vt:lpstr>
      <vt:lpstr>Some things we can share</vt:lpstr>
      <vt:lpstr>Grading</vt:lpstr>
      <vt:lpstr>Feedback</vt:lpstr>
      <vt:lpstr>Studentreisproduct (travel subsidy for the NS) &amp; DUO</vt:lpstr>
      <vt:lpstr>Studentreisproduct (travel subsidy for the NS) &amp; DUO</vt:lpstr>
      <vt:lpstr>Housing</vt:lpstr>
      <vt:lpstr>Language</vt:lpstr>
      <vt:lpstr>General Recommendations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326</cp:revision>
  <dcterms:created xsi:type="dcterms:W3CDTF">2025-09-08T10:36:49Z</dcterms:created>
  <dcterms:modified xsi:type="dcterms:W3CDTF">2025-10-03T08:34:13Z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0x01010062077A3529A6EA4F846484ADA222E5BE</vt:lpwstr>
  </property>
  <property fmtid="{D5CDD505-2E9C-101B-9397-08002B2CF9AE}" pid="3" name="MediaServiceImageTags">
    <vt:lpwstr/>
  </property>
</Properties>
</file>